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9" r:id="rId4"/>
    <p:sldId id="260" r:id="rId5"/>
    <p:sldId id="261" r:id="rId6"/>
    <p:sldId id="27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6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73D7-6B6B-4AC9-BAD6-CA5FC0574DC2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351B-304A-440D-B5C4-63560A47B991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73D7-6B6B-4AC9-BAD6-CA5FC0574DC2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351B-304A-440D-B5C4-63560A47B991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73D7-6B6B-4AC9-BAD6-CA5FC0574DC2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351B-304A-440D-B5C4-63560A47B991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73D7-6B6B-4AC9-BAD6-CA5FC0574DC2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351B-304A-440D-B5C4-63560A47B991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73D7-6B6B-4AC9-BAD6-CA5FC0574DC2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351B-304A-440D-B5C4-63560A47B991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73D7-6B6B-4AC9-BAD6-CA5FC0574DC2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351B-304A-440D-B5C4-63560A47B991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73D7-6B6B-4AC9-BAD6-CA5FC0574DC2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351B-304A-440D-B5C4-63560A47B991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73D7-6B6B-4AC9-BAD6-CA5FC0574DC2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351B-304A-440D-B5C4-63560A47B991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73D7-6B6B-4AC9-BAD6-CA5FC0574DC2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351B-304A-440D-B5C4-63560A47B991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73D7-6B6B-4AC9-BAD6-CA5FC0574DC2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351B-304A-440D-B5C4-63560A47B991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F73D7-6B6B-4AC9-BAD6-CA5FC0574DC2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0351B-304A-440D-B5C4-63560A47B991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F73D7-6B6B-4AC9-BAD6-CA5FC0574DC2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0351B-304A-440D-B5C4-63560A47B99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1486618" y="1368078"/>
            <a:ext cx="9218761" cy="2260221"/>
          </a:xfrm>
        </p:spPr>
        <p:txBody>
          <a:bodyPr>
            <a:normAutofit/>
          </a:bodyPr>
          <a:lstStyle/>
          <a:p>
            <a:r>
              <a:rPr lang="ru-RU" sz="4500" b="1" dirty="0">
                <a:latin typeface="+mn-lt"/>
                <a:cs typeface="Times New Roman" panose="02020603050405020304" pitchFamily="18" charset="0"/>
              </a:rPr>
              <a:t>Проектирование и разработка веб-страницы компании по производству корпусной мебели</a:t>
            </a:r>
            <a:endParaRPr lang="ru-RU" sz="45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002971" y="349388"/>
            <a:ext cx="8469086" cy="523648"/>
          </a:xfrm>
        </p:spPr>
        <p:txBody>
          <a:bodyPr>
            <a:noAutofit/>
          </a:bodyPr>
          <a:lstStyle/>
          <a:p>
            <a:endParaRPr lang="ru-RU" sz="2400" dirty="0"/>
          </a:p>
          <a:p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88028" y="359444"/>
            <a:ext cx="7815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АПОУ ВО «Вологодский колледж связи и информационных технологий»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274205" y="6324991"/>
            <a:ext cx="190436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Вологда, 2024 год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802880" y="4566592"/>
            <a:ext cx="4055279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 err="1"/>
              <a:t>Кубакова</a:t>
            </a:r>
            <a:r>
              <a:rPr lang="ru-RU" dirty="0"/>
              <a:t> А.В, </a:t>
            </a:r>
            <a:br>
              <a:rPr lang="ru-RU" dirty="0"/>
            </a:br>
            <a:r>
              <a:rPr lang="ru-RU" dirty="0"/>
              <a:t>студент группы ИСП-421р</a:t>
            </a:r>
            <a:endParaRPr lang="ru-RU" dirty="0"/>
          </a:p>
          <a:p>
            <a:pPr algn="r"/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975884" y="5222018"/>
            <a:ext cx="38822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 err="1"/>
              <a:t>Дусанюк Р.А</a:t>
            </a:r>
            <a:r>
              <a:rPr lang="ru-RU" dirty="0"/>
              <a:t>, </a:t>
            </a:r>
            <a:br>
              <a:rPr lang="ru-RU" dirty="0"/>
            </a:br>
            <a:r>
              <a:rPr lang="ru-RU" dirty="0"/>
              <a:t>преподаватель учебной практики</a:t>
            </a:r>
            <a:endParaRPr lang="ru-RU" dirty="0"/>
          </a:p>
        </p:txBody>
      </p:sp>
      <p:pic>
        <p:nvPicPr>
          <p:cNvPr id="1026" name="Picture 2" descr="https://inkluziyaprofi35.ru/wp-content/uploads/2022/08/T1bpgF8gFg8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20" y="349388"/>
            <a:ext cx="924339" cy="9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Информационная часть страницы</a:t>
            </a:r>
            <a:endParaRPr lang="ru-RU" altLang="en-US"/>
          </a:p>
        </p:txBody>
      </p:sp>
      <p:pic>
        <p:nvPicPr>
          <p:cNvPr id="5" name="Picture 2" descr="https://inkluziyaprofi35.ru/wp-content/uploads/2022/08/T1bpgF8gFg8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20" y="349388"/>
            <a:ext cx="924339" cy="9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355" y="2136775"/>
            <a:ext cx="6350635" cy="406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" y="1957070"/>
            <a:ext cx="5516245" cy="442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Отзывы компании</a:t>
            </a:r>
            <a:endParaRPr lang="ru-RU" altLang="en-US"/>
          </a:p>
        </p:txBody>
      </p:sp>
      <p:pic>
        <p:nvPicPr>
          <p:cNvPr id="5" name="Picture 2" descr="https://inkluziyaprofi35.ru/wp-content/uploads/2022/08/T1bpgF8gFg8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20" y="349388"/>
            <a:ext cx="924339" cy="9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295" y="2275840"/>
            <a:ext cx="8233410" cy="3507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Создание раздела для обратной связи</a:t>
            </a:r>
            <a:endParaRPr lang="ru-RU" altLang="en-US"/>
          </a:p>
        </p:txBody>
      </p:sp>
      <p:pic>
        <p:nvPicPr>
          <p:cNvPr id="5" name="Picture 2" descr="https://inkluziyaprofi35.ru/wp-content/uploads/2022/08/T1bpgF8gFg8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20" y="349388"/>
            <a:ext cx="924339" cy="9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15" y="2219960"/>
            <a:ext cx="9119235" cy="371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Подвал</a:t>
            </a:r>
            <a:endParaRPr lang="ru-RU" altLang="en-US"/>
          </a:p>
        </p:txBody>
      </p:sp>
      <p:pic>
        <p:nvPicPr>
          <p:cNvPr id="69" name="Изображение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3750" y="2847975"/>
            <a:ext cx="7243445" cy="199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Изображение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346325"/>
            <a:ext cx="3914775" cy="2827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https://inkluziyaprofi35.ru/wp-content/uploads/2022/08/T1bpgF8gFg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20" y="349388"/>
            <a:ext cx="924339" cy="9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inkluziyaprofi35.ru/wp-content/uploads/2022/08/T1bpgF8gFg8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93" y="268744"/>
            <a:ext cx="6320511" cy="632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965661" y="2967335"/>
            <a:ext cx="1026067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ctr"/>
            <a:r>
              <a:rPr lang="ru-RU" sz="5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Спасибо за внимание!</a:t>
            </a:r>
            <a:endParaRPr lang="ru-RU" sz="5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Технические средства</a:t>
            </a:r>
            <a:endParaRPr lang="ru-RU" dirty="0"/>
          </a:p>
        </p:txBody>
      </p:sp>
      <p:pic>
        <p:nvPicPr>
          <p:cNvPr id="4" name="Объект 3" descr="https://selenium-python.com/wp-content/uploads/2017/11/locating-web-elements-selenium.jpg"/>
          <p:cNvPicPr>
            <a:picLocks noGrp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59" y="2499360"/>
            <a:ext cx="4685213" cy="26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https://luxe-host.ru/wp-content/uploads/3/1/6/316df50bcf36dccbe19dd219abf85b1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106" y="1939607"/>
            <a:ext cx="3806145" cy="377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https://inkluziyaprofi35.ru/wp-content/uploads/2022/08/T1bpgF8gFg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20" y="349388"/>
            <a:ext cx="924339" cy="9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Установка необходимых программ</a:t>
            </a:r>
            <a:endParaRPr lang="ru-RU" b="1" dirty="0"/>
          </a:p>
        </p:txBody>
      </p:sp>
      <p:pic>
        <p:nvPicPr>
          <p:cNvPr id="4" name="Рисунок 3"/>
          <p:cNvPicPr/>
          <p:nvPr/>
        </p:nvPicPr>
        <p:blipFill>
          <a:blip r:embed="rId1"/>
          <a:stretch>
            <a:fillRect/>
          </a:stretch>
        </p:blipFill>
        <p:spPr>
          <a:xfrm>
            <a:off x="2299063" y="1690688"/>
            <a:ext cx="7018292" cy="4474981"/>
          </a:xfrm>
          <a:prstGeom prst="rect">
            <a:avLst/>
          </a:prstGeom>
        </p:spPr>
      </p:pic>
      <p:pic>
        <p:nvPicPr>
          <p:cNvPr id="5" name="Picture 2" descr="https://inkluziyaprofi35.ru/wp-content/uploads/2022/08/T1bpgF8gFg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20" y="349388"/>
            <a:ext cx="924339" cy="9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Прохождение практики</a:t>
            </a:r>
            <a:endParaRPr lang="ru-RU" b="1" dirty="0"/>
          </a:p>
        </p:txBody>
      </p:sp>
      <p:pic>
        <p:nvPicPr>
          <p:cNvPr id="6" name="Picture 2" descr="https://inkluziyaprofi35.ru/wp-content/uploads/2022/08/T1bpgF8gFg8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20" y="349388"/>
            <a:ext cx="924339" cy="9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ru-RU"/>
          </a:p>
        </p:txBody>
      </p:sp>
      <p:pic>
        <p:nvPicPr>
          <p:cNvPr id="4" name="Изображение 3" descr="$ROUV7X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0" y="1990725"/>
            <a:ext cx="4758055" cy="3828415"/>
          </a:xfrm>
          <a:prstGeom prst="rect">
            <a:avLst/>
          </a:prstGeom>
        </p:spPr>
      </p:pic>
      <p:pic>
        <p:nvPicPr>
          <p:cNvPr id="5" name="Изображение 4" descr="$R4UN08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675" y="1924685"/>
            <a:ext cx="4956810" cy="41789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 месте практики</a:t>
            </a:r>
            <a:endParaRPr lang="ru-RU" altLang="en-US"/>
          </a:p>
        </p:txBody>
      </p:sp>
      <p:pic>
        <p:nvPicPr>
          <p:cNvPr id="6" name="Picture 2" descr="https://inkluziyaprofi35.ru/wp-content/uploads/2022/08/T1bpgF8gFg8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20" y="349388"/>
            <a:ext cx="924339" cy="9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725" y="1447800"/>
            <a:ext cx="8234045" cy="5022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Создание прототипа</a:t>
            </a:r>
            <a:endParaRPr lang="ru-RU" b="1" dirty="0"/>
          </a:p>
        </p:txBody>
      </p:sp>
      <p:pic>
        <p:nvPicPr>
          <p:cNvPr id="5" name="Picture 2" descr="https://inkluziyaprofi35.ru/wp-content/uploads/2022/08/T1bpgF8gFg8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20" y="349388"/>
            <a:ext cx="924339" cy="9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791200" y="1568449"/>
            <a:ext cx="110982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ru-RU"/>
          </a:p>
        </p:txBody>
      </p:sp>
      <p:pic>
        <p:nvPicPr>
          <p:cNvPr id="43" name="Изображение 43" descr="Screensho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408" y="1795145"/>
            <a:ext cx="5163185" cy="42202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ДИЗАЙН-МАКЕТ сайта</a:t>
            </a:r>
            <a:endParaRPr lang="ru-RU" b="1" dirty="0"/>
          </a:p>
        </p:txBody>
      </p:sp>
      <p:pic>
        <p:nvPicPr>
          <p:cNvPr id="5" name="Picture 2" descr="https://inkluziyaprofi35.ru/wp-content/uploads/2022/08/T1bpgF8gFg8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20" y="349388"/>
            <a:ext cx="924339" cy="9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42052" y="5606014"/>
            <a:ext cx="1645951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ru-RU"/>
          </a:p>
        </p:txBody>
      </p:sp>
      <p:pic>
        <p:nvPicPr>
          <p:cNvPr id="48" name="Изображение 48" descr="Screenshot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45" y="1691005"/>
            <a:ext cx="9759315" cy="4652010"/>
          </a:xfrm>
          <a:prstGeom prst="rect">
            <a:avLst/>
          </a:prstGeom>
        </p:spPr>
      </p:pic>
      <p:pic>
        <p:nvPicPr>
          <p:cNvPr id="3" name="Изображение 2"/>
          <p:cNvPicPr/>
          <p:nvPr/>
        </p:nvPicPr>
        <p:blipFill>
          <a:blip r:embed="rId3"/>
          <a:stretch>
            <a:fillRect/>
          </a:stretch>
        </p:blipFill>
        <p:spPr>
          <a:xfrm>
            <a:off x="8603615" y="4973320"/>
            <a:ext cx="2536825" cy="1310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Создание адаптива</a:t>
            </a:r>
            <a:endParaRPr lang="ru-RU" altLang="en-US"/>
          </a:p>
        </p:txBody>
      </p:sp>
      <p:pic>
        <p:nvPicPr>
          <p:cNvPr id="76" name="Изображение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4125" y="251460"/>
            <a:ext cx="3335020" cy="645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https://inkluziyaprofi35.ru/wp-content/uploads/2022/08/T1bpgF8gFg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20" y="349388"/>
            <a:ext cx="924339" cy="9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Создание шапки</a:t>
            </a:r>
            <a:endParaRPr lang="ru-RU" altLang="en-US"/>
          </a:p>
        </p:txBody>
      </p:sp>
      <p:pic>
        <p:nvPicPr>
          <p:cNvPr id="5" name="Picture 2" descr="https://inkluziyaprofi35.ru/wp-content/uploads/2022/08/T1bpgF8gFg8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820" y="349388"/>
            <a:ext cx="924339" cy="9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Изображение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23" y="2393633"/>
            <a:ext cx="5932805" cy="179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Изображение 61" descr="Screenshot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1691005"/>
            <a:ext cx="10776585" cy="285750"/>
          </a:xfrm>
          <a:prstGeom prst="rect">
            <a:avLst/>
          </a:prstGeom>
        </p:spPr>
      </p:pic>
      <p:pic>
        <p:nvPicPr>
          <p:cNvPr id="50" name="Изображение 50" descr="шапк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240" y="4264660"/>
            <a:ext cx="8346440" cy="20548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WPS Presentation</Application>
  <PresentationFormat>Широкоэкранный</PresentationFormat>
  <Paragraphs>39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SimSun</vt:lpstr>
      <vt:lpstr>Wingdings</vt:lpstr>
      <vt:lpstr>Times New Roman</vt:lpstr>
      <vt:lpstr>Calibri</vt:lpstr>
      <vt:lpstr>Microsoft YaHei</vt:lpstr>
      <vt:lpstr>Arial Unicode MS</vt:lpstr>
      <vt:lpstr>Calibri Light</vt:lpstr>
      <vt:lpstr>Тема Office</vt:lpstr>
      <vt:lpstr>СОЗДАНИЕ ИНФОРМАЦИОННОЙ СИСТЕМЫ ПО ГОРОДУ  РОСТОВ-НА-ДОНУ</vt:lpstr>
      <vt:lpstr>Технические средства</vt:lpstr>
      <vt:lpstr>Установка необходимых программ</vt:lpstr>
      <vt:lpstr>Шапка сайта</vt:lpstr>
      <vt:lpstr>PowerPoint 演示文稿</vt:lpstr>
      <vt:lpstr>Загрузка информации на сайте</vt:lpstr>
      <vt:lpstr>Подвал сайта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АВТОМАТИЗИРОВАННОЙ СИСТЕМЫ ПО МУЛЬТСЕРИАЛУ «ВСЕЛЕННАЯ СТИВЕНА»</dc:title>
  <dc:creator>Uss</dc:creator>
  <cp:lastModifiedBy>г</cp:lastModifiedBy>
  <cp:revision>9</cp:revision>
  <dcterms:created xsi:type="dcterms:W3CDTF">2022-12-22T18:36:00Z</dcterms:created>
  <dcterms:modified xsi:type="dcterms:W3CDTF">2024-11-29T07:37:38Z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19399FD9D0F645948579DB5B5F891106_12</vt:lpwstr>
  </property>
  <property fmtid="{D5CDD505-2E9C-101B-9397-08002B2CF9AE}" pid="3" name="KSOProductBuildVer">
    <vt:lpwstr>1049-12.2.0.18911</vt:lpwstr>
  </property>
</Properties>
</file>